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5" y="3190875"/>
            <a:ext cx="5048250" cy="47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443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636912"/>
            <a:ext cx="360040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2132856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34300" y="2636912"/>
            <a:ext cx="360040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46468" y="2132856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03474" y="2636912"/>
            <a:ext cx="360040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15642" y="2132856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98690" y="4679287"/>
            <a:ext cx="273341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34082" y="4679287"/>
            <a:ext cx="273341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98690" y="5258021"/>
            <a:ext cx="273341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234082" y="5258021"/>
            <a:ext cx="273341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804987"/>
            <a:ext cx="1134427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005185"/>
            <a:ext cx="41764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526046"/>
            <a:ext cx="41764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104780"/>
            <a:ext cx="41764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625641"/>
            <a:ext cx="46805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3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4204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578002"/>
            <a:ext cx="5760640" cy="10751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653136"/>
            <a:ext cx="612068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9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2128837"/>
            <a:ext cx="1058227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636912"/>
            <a:ext cx="31683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204072"/>
            <a:ext cx="31683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713358"/>
            <a:ext cx="31683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349965"/>
            <a:ext cx="31683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2026-02-25T06:40:04Z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